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570" r:id="rId34"/>
    <p:sldId id="575" r:id="rId35"/>
    <p:sldId id="576" r:id="rId36"/>
    <p:sldId id="563" r:id="rId37"/>
    <p:sldId id="597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600" r:id="rId47"/>
    <p:sldId id="599" r:id="rId48"/>
    <p:sldId id="558" r:id="rId49"/>
    <p:sldId id="581" r:id="rId50"/>
    <p:sldId id="554" r:id="rId51"/>
    <p:sldId id="539" r:id="rId5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 varScale="1">
        <p:scale>
          <a:sx n="55" d="100"/>
          <a:sy n="55" d="100"/>
        </p:scale>
        <p:origin x="102" y="1572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give a quick demonstration of the deep Gaussian process (or show a video) probably on the motion capture. This one involves walkers and runners.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1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one involves a structure that is learnt to model digits.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blipFill>
                <a:blip r:embed="rId8"/>
                <a:stretch>
                  <a:fillRect l="-390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remains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blipFill>
                <a:blip r:embed="rId4"/>
                <a:stretch>
                  <a:fillRect l="-3191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not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blipFill>
                <a:blip r:embed="rId8"/>
                <a:stretch>
                  <a:fillRect l="-341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10508323" y="716530"/>
            <a:ext cx="36078" cy="27590"/>
          </a:xfrm>
          <a:prstGeom prst="line">
            <a:avLst/>
          </a:prstGeom>
          <a:ln w="480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21" y="206863"/>
            <a:ext cx="10515600" cy="1325563"/>
          </a:xfrm>
        </p:spPr>
        <p:txBody>
          <a:bodyPr/>
          <a:lstStyle/>
          <a:p>
            <a:r>
              <a:rPr lang="en-GB" dirty="0" smtClean="0"/>
              <a:t>Example: Motion Capture Modelling</a:t>
            </a:r>
            <a:endParaRPr lang="en-GB" dirty="0"/>
          </a:p>
        </p:txBody>
      </p:sp>
      <p:pic>
        <p:nvPicPr>
          <p:cNvPr id="3251" name="Picture 3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52" y="1382944"/>
            <a:ext cx="6679293" cy="50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Digits</a:t>
            </a:r>
            <a:endParaRPr lang="en-GB" dirty="0"/>
          </a:p>
        </p:txBody>
      </p:sp>
      <p:pic>
        <p:nvPicPr>
          <p:cNvPr id="4" name="Content Placeholder 3" descr="deepgp_icmldeep15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18461" r="11336" b="19198"/>
          <a:stretch/>
        </p:blipFill>
        <p:spPr>
          <a:xfrm>
            <a:off x="838200" y="1690688"/>
            <a:ext cx="8952385" cy="4785360"/>
          </a:xfrm>
        </p:spPr>
      </p:pic>
      <p:pic>
        <p:nvPicPr>
          <p:cNvPr id="2050" name="Picture 2" descr="andre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192" y="1142684"/>
            <a:ext cx="1323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28372</TotalTime>
  <Words>619</Words>
  <Application>Microsoft Office PowerPoint</Application>
  <PresentationFormat>Widescreen</PresentationFormat>
  <Paragraphs>285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Motion Capture Modelling</vt:lpstr>
      <vt:lpstr>Modelling Digits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401</cp:revision>
  <cp:lastPrinted>2016-03-18T18:16:46Z</cp:lastPrinted>
  <dcterms:created xsi:type="dcterms:W3CDTF">2016-02-11T17:51:05Z</dcterms:created>
  <dcterms:modified xsi:type="dcterms:W3CDTF">2016-04-26T17:40:16Z</dcterms:modified>
</cp:coreProperties>
</file>